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79" autoAdjust="0"/>
    <p:restoredTop sz="86531" autoAdjust="0"/>
  </p:normalViewPr>
  <p:slideViewPr>
    <p:cSldViewPr snapToGrid="0">
      <p:cViewPr varScale="1">
        <p:scale>
          <a:sx n="110" d="100"/>
          <a:sy n="110" d="100"/>
        </p:scale>
        <p:origin x="2168" y="17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9/14/23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9/14/23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Phase transitions, such as the rearrangement of molecules in a liquid crystal display or the onset of superconductivity at low temperature, are key to technologies that rely on functional material properties. Many phase transitions are triggered by thermal fluctuations of atoms and molecules. The ability to tailor these fluctuations could lead to new phases of matter relevant to, for example, spintronic applications for highly compact, energy-saving devices. However, the collective effects of tiny thermal jiggles in large ensembles of particles are incredibly difficult to model using first principles. In this work, researchers used dynamic soft x-ray scattering data (speckle patterns) to study how nanoscale thermal fluctuations give rise to a phase transition in a magnetic thin film. Their analysis revealed a simple formula that signals the onset of a phase transition, irrespective of the system’s microscopic details.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A. Singh (Berkeley Lab); E. Hollingworth and F. Hellman (Berkeley Lab and UC Berkeley); S.A. Morley, A. Us Saleheen, M. McCarter, S.D. Kevan, and S. Roy (ALS); X.M. Chen (Berkeley Lab and Brookhaven National Laboratory); and R. Tumbleson and P. Fischer (Berkeley Lab and UC Santa Cruz).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Materials Sciences and Engineering Division and Scientific User Facilities Division of the US Department of Energy, Office of Science, Basic Energy Sciences Program (DOE BES); Laboratory Directed Research and Development program (Berkeley Lab).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https://als.lbl.gov/fluctuations-mark-phase-changes-in-magnetic-films/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B2BCC9-030F-8595-73CD-F119708DF463}"/>
              </a:ext>
            </a:extLst>
          </p:cNvPr>
          <p:cNvSpPr txBox="1"/>
          <p:nvPr/>
        </p:nvSpPr>
        <p:spPr>
          <a:xfrm>
            <a:off x="312515" y="3744593"/>
            <a:ext cx="3854369" cy="1384995"/>
          </a:xfrm>
          <a:prstGeom prst="rect">
            <a:avLst/>
          </a:prstGeom>
          <a:noFill/>
        </p:spPr>
        <p:txBody>
          <a:bodyPr wrap="square" rtlCol="0">
            <a:spAutoFit/>
          </a:bodyPr>
          <a:lstStyle/>
          <a:p>
            <a:r>
              <a:rPr lang="en-US" sz="1200" dirty="0"/>
              <a:t>Inset: The transition from a stripe phase to a para-magnetic phase in Fe-Ge begins with the appearance of localized fluctuation “hot spots” (red circles). The fluctuating fraction, when normalized to magnetization for different Fe concentrations, can be fitted with a power law of form y = x</a:t>
            </a:r>
            <a:r>
              <a:rPr lang="el-GR" sz="1200" baseline="30000" dirty="0"/>
              <a:t>γ</a:t>
            </a:r>
            <a:r>
              <a:rPr lang="en-US" sz="1200" dirty="0"/>
              <a:t>,</a:t>
            </a:r>
            <a:r>
              <a:rPr lang="el-GR" sz="1200" dirty="0"/>
              <a:t> </a:t>
            </a:r>
            <a:r>
              <a:rPr lang="en-US" sz="1200" dirty="0"/>
              <a:t>where </a:t>
            </a:r>
            <a:r>
              <a:rPr lang="el-GR" sz="1200" dirty="0"/>
              <a:t>γ  = 6.1 ± 0.3, </a:t>
            </a:r>
            <a:r>
              <a:rPr lang="en-US" sz="1200" dirty="0"/>
              <a:t>obtained after fitting.</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312516" y="5140143"/>
            <a:ext cx="3854369" cy="1015663"/>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A. Singh, E. Hollingworth, S.A. Morley, X.M. Chen, A. Us Saleheen, R. Tumbleson, M. McCarter, P. Fischer, F. Hellman, S.D. Kevan, and S. Roy, </a:t>
            </a:r>
            <a:r>
              <a:rPr lang="en-US" sz="1000" i="1" dirty="0" err="1">
                <a:solidFill>
                  <a:srgbClr val="0F6636"/>
                </a:solidFill>
                <a:latin typeface="Arial" panose="020B0604020202020204" pitchFamily="34" charset="0"/>
                <a:cs typeface="Arial" panose="020B0604020202020204" pitchFamily="34" charset="0"/>
              </a:rPr>
              <a:t>Adv. Funct. Mater.</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33</a:t>
            </a:r>
            <a:r>
              <a:rPr lang="en-US" sz="1000" dirty="0" err="1">
                <a:solidFill>
                  <a:srgbClr val="0F6636"/>
                </a:solidFill>
                <a:latin typeface="Arial" panose="020B0604020202020204" pitchFamily="34" charset="0"/>
                <a:cs typeface="Arial" panose="020B0604020202020204" pitchFamily="34" charset="0"/>
              </a:rPr>
              <a:t>, 2300224 (2023); doi:10.1002/adfm.202300224. </a:t>
            </a:r>
            <a:r>
              <a:rPr lang="en-US" sz="1000" dirty="0">
                <a:solidFill>
                  <a:srgbClr val="0F6636"/>
                </a:solidFill>
                <a:latin typeface="Arial" panose="020B0604020202020204" pitchFamily="34" charset="0"/>
                <a:cs typeface="Arial" panose="020B0604020202020204" pitchFamily="34" charset="0"/>
              </a:rPr>
              <a:t>X-ray scattering was performed at ALS/LBNL and benefited the DOE's Non-Equilibrium Magnetic Materials Field Work Proposal.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Fluctuations Mark Phase Changes in Magnetic Films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166886" y="963353"/>
            <a:ext cx="7852120" cy="521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200"/>
              </a:spcAft>
            </a:pPr>
            <a:r>
              <a:rPr lang="en-US" sz="2000" b="1" dirty="0">
                <a:solidFill>
                  <a:srgbClr val="0F6636"/>
                </a:solidFill>
                <a:latin typeface="+mj-lt"/>
                <a:ea typeface="Calibri" pitchFamily="34" charset="0"/>
                <a:cs typeface="Calibri"/>
              </a:rPr>
              <a:t>Scientific Achievement</a:t>
            </a:r>
          </a:p>
          <a:p>
            <a:pPr marL="114300">
              <a:spcAft>
                <a:spcPts val="200"/>
              </a:spcAft>
            </a:pPr>
            <a:r>
              <a:rPr lang="en-US" dirty="0">
                <a:latin typeface="+mj-lt"/>
              </a:rPr>
              <a:t>Using the Advanced Light Source (ALS), researchers discovered that nanoscale spin fluctuations deep inside ordered states of a magnetic film can characterize phase transitions, independent of underlying magnetic interactions.</a:t>
            </a:r>
          </a:p>
          <a:p>
            <a:pPr>
              <a:spcAft>
                <a:spcPts val="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200"/>
              </a:spcAft>
            </a:pPr>
            <a:r>
              <a:rPr lang="en-US" dirty="0">
                <a:latin typeface="+mj-lt"/>
              </a:rPr>
              <a:t>The results provide a new path to predicting and understanding phase transitions in materials relevant to high-density, energy-efficient microelectronics.</a:t>
            </a:r>
          </a:p>
          <a:p>
            <a:pPr>
              <a:spcAft>
                <a:spcPts val="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0"/>
              </a:spcAft>
              <a:buFont typeface="Arial" panose="020B0604020202020204" pitchFamily="34" charset="0"/>
              <a:buChar char="•"/>
            </a:pPr>
            <a:r>
              <a:rPr lang="en-US" altLang="ja-JP" sz="1600" dirty="0">
                <a:latin typeface="+mj-lt"/>
                <a:cs typeface="Calibri"/>
              </a:rPr>
              <a:t>The ALS COSMIC Scattering </a:t>
            </a:r>
            <a:r>
              <a:rPr lang="en-US" altLang="ja-JP" sz="1600" dirty="0" err="1">
                <a:latin typeface="+mj-lt"/>
                <a:cs typeface="Calibri"/>
              </a:rPr>
              <a:t>endstation</a:t>
            </a:r>
            <a:r>
              <a:rPr lang="en-US" altLang="ja-JP" sz="1600" dirty="0">
                <a:latin typeface="+mj-lt"/>
                <a:cs typeface="Calibri"/>
              </a:rPr>
              <a:t> was commissioned to perform coherent x-ray scattering on quantum materials. </a:t>
            </a:r>
          </a:p>
          <a:p>
            <a:pPr marL="288925" lvl="1" indent="-165100">
              <a:spcBef>
                <a:spcPts val="0"/>
              </a:spcBef>
              <a:spcAft>
                <a:spcPts val="0"/>
              </a:spcAft>
              <a:buFont typeface="Arial" panose="020B0604020202020204" pitchFamily="34" charset="0"/>
              <a:buChar char="•"/>
            </a:pPr>
            <a:r>
              <a:rPr lang="en-US" altLang="ja-JP" sz="1600" dirty="0">
                <a:latin typeface="+mj-lt"/>
                <a:cs typeface="Calibri"/>
              </a:rPr>
              <a:t>Researchers used COSMIC Scattering to perform magnetic fluctuation studies on amorphous Fe</a:t>
            </a:r>
            <a:r>
              <a:rPr lang="en-US" altLang="ja-JP" sz="1600" baseline="-25000" dirty="0">
                <a:latin typeface="+mj-lt"/>
                <a:cs typeface="Calibri"/>
              </a:rPr>
              <a:t>x</a:t>
            </a:r>
            <a:r>
              <a:rPr lang="en-US" altLang="ja-JP" sz="1600" dirty="0">
                <a:latin typeface="+mj-lt"/>
                <a:cs typeface="Calibri"/>
              </a:rPr>
              <a:t>Ge</a:t>
            </a:r>
            <a:r>
              <a:rPr lang="en-US" altLang="ja-JP" sz="1600" baseline="-25000" dirty="0">
                <a:latin typeface="+mj-lt"/>
                <a:cs typeface="Calibri"/>
              </a:rPr>
              <a:t>1-x</a:t>
            </a:r>
            <a:r>
              <a:rPr lang="en-US" altLang="ja-JP" sz="1600" dirty="0">
                <a:latin typeface="+mj-lt"/>
                <a:cs typeface="Calibri"/>
              </a:rPr>
              <a:t> (Fe-Ge) thin films, which exhibit stripe domains with helical spin texture.</a:t>
            </a:r>
          </a:p>
          <a:p>
            <a:pPr marL="288925" lvl="1" indent="-165100">
              <a:spcBef>
                <a:spcPts val="0"/>
              </a:spcBef>
              <a:spcAft>
                <a:spcPts val="0"/>
              </a:spcAft>
              <a:buFont typeface="Arial" panose="020B0604020202020204" pitchFamily="34" charset="0"/>
              <a:buChar char="•"/>
            </a:pPr>
            <a:r>
              <a:rPr lang="en-US" altLang="ja-JP" sz="1600" dirty="0">
                <a:latin typeface="+mj-lt"/>
                <a:cs typeface="Calibri"/>
              </a:rPr>
              <a:t>Analysis of speckle patterns at the Fe L</a:t>
            </a:r>
            <a:r>
              <a:rPr lang="en-US" altLang="ja-JP" sz="1600" baseline="-25000" dirty="0">
                <a:latin typeface="+mj-lt"/>
                <a:cs typeface="Calibri"/>
              </a:rPr>
              <a:t>3</a:t>
            </a:r>
            <a:r>
              <a:rPr lang="en-US" altLang="ja-JP" sz="1600" dirty="0">
                <a:latin typeface="+mj-lt"/>
                <a:cs typeface="Calibri"/>
              </a:rPr>
              <a:t> edge showed localized spots of enhanced fluctuation ("hot spots") deep inside ordered states.</a:t>
            </a:r>
          </a:p>
          <a:p>
            <a:pPr marL="288925" lvl="1" indent="-165100">
              <a:spcBef>
                <a:spcPts val="0"/>
              </a:spcBef>
              <a:spcAft>
                <a:spcPts val="0"/>
              </a:spcAft>
              <a:buFont typeface="Arial" panose="020B0604020202020204" pitchFamily="34" charset="0"/>
              <a:buChar char="•"/>
            </a:pPr>
            <a:r>
              <a:rPr lang="en-US" altLang="ja-JP" sz="1600" dirty="0">
                <a:latin typeface="+mj-lt"/>
                <a:cs typeface="Calibri"/>
              </a:rPr>
              <a:t>The fluctuating fraction, when normalized to magnetization for different Fe concentrations, was found to follow a single power-law behavior.</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4" name="Picture 3" descr="A blue and white logo&#10;&#10;Description automatically generated">
            <a:extLst>
              <a:ext uri="{FF2B5EF4-FFF2-40B4-BE49-F238E27FC236}">
                <a16:creationId xmlns:a16="http://schemas.microsoft.com/office/drawing/2014/main" id="{D2B202B1-E94E-6C67-D550-F8CA27207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3088" y="6240381"/>
            <a:ext cx="898358" cy="331270"/>
          </a:xfrm>
          <a:prstGeom prst="rect">
            <a:avLst/>
          </a:prstGeom>
        </p:spPr>
      </p:pic>
      <p:pic>
        <p:nvPicPr>
          <p:cNvPr id="8" name="Picture 7" descr="A close-up of a logo&#10;&#10;Description automatically generated">
            <a:extLst>
              <a:ext uri="{FF2B5EF4-FFF2-40B4-BE49-F238E27FC236}">
                <a16:creationId xmlns:a16="http://schemas.microsoft.com/office/drawing/2014/main" id="{F4ACF6CA-A511-6A27-7DFD-5A93CF555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006" y="6201591"/>
            <a:ext cx="1189121" cy="407698"/>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C3B387E2-4BA6-E4F1-2162-F66FBEDE9D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7119" y="6259713"/>
            <a:ext cx="1193132" cy="299330"/>
          </a:xfrm>
          <a:prstGeom prst="rect">
            <a:avLst/>
          </a:prstGeom>
        </p:spPr>
      </p:pic>
      <p:sp>
        <p:nvSpPr>
          <p:cNvPr id="9" name="Snip Single Corner Rectangle 8">
            <a:extLst>
              <a:ext uri="{FF2B5EF4-FFF2-40B4-BE49-F238E27FC236}">
                <a16:creationId xmlns:a16="http://schemas.microsoft.com/office/drawing/2014/main" id="{145CC63F-414E-D60B-F930-7FFFA186B4F2}"/>
              </a:ext>
            </a:extLst>
          </p:cNvPr>
          <p:cNvSpPr/>
          <p:nvPr/>
        </p:nvSpPr>
        <p:spPr>
          <a:xfrm flipH="1">
            <a:off x="312515" y="1203767"/>
            <a:ext cx="3750199" cy="2575548"/>
          </a:xfrm>
          <a:prstGeom prst="snip1Rect">
            <a:avLst>
              <a:gd name="adj" fmla="val 8578"/>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77921</TotalTime>
  <Words>614</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Fluctuations Mark Phase Changes in Magnetic Films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1295</cp:revision>
  <cp:lastPrinted>2023-01-18T02:34:35Z</cp:lastPrinted>
  <dcterms:created xsi:type="dcterms:W3CDTF">2020-04-15T21:20:35Z</dcterms:created>
  <dcterms:modified xsi:type="dcterms:W3CDTF">2023-09-15T00:01:06Z</dcterms:modified>
</cp:coreProperties>
</file>