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8136"/>
  </p:normalViewPr>
  <p:slideViewPr>
    <p:cSldViewPr snapToGrid="0">
      <p:cViewPr varScale="1">
        <p:scale>
          <a:sx n="127" d="100"/>
          <a:sy n="127"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Worldwide, the prevalence of diabetes is increasing, leading to a growing global burden in health care costs and significant losses in quality of life. One debilitating condition linked to type 2 (“adult onset”) diabetes is back pain. Type 2 diabetes appears to increase the risk of back pain, which is often caused by the degeneration of intervertebral discs, the flexible shock-absorbing tissue located between rigid vertebral bones in the spine. Understanding the underlying causes of such tissue failure in diabetes is important in helping to prevent and treat symptoms. The researchers recognized that there are statistical associations between diabetes and a number of different disc pathologies. So they wondered: what are the mechanisms by which type 2 diabetes affects disc biomechanical behavior? </a:t>
            </a:r>
            <a:r>
              <a:rPr lang="en-US" b="0" i="0">
                <a:solidFill>
                  <a:srgbClr val="000000"/>
                </a:solidFill>
                <a:effectLst/>
                <a:latin typeface="Lato" panose="020F0502020204030203" pitchFamily="34" charset="0"/>
              </a:rPr>
              <a:t>To answer this question, they turned to small-angle x-ray scattering at the ALS. They compared the nanostructures of discs from diabetic rats with those from lean, age-matched control animals. A tension/compression stage in the beamline allowed the researchers to compress the discs as they were exposed to the x-ray beam.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J.L. Rosenberg (University of Utah; E. Schaible (ALS); A. Bostrom, A.A. Lazar, T.N. Alliston, J.C. Lotz, and A.J. Fields (UCSF); J.L. Graham, K.L. Stanhope, and P.J. Havel (UC Davis); R.O. Ritchie (Berkeley Lab and UC Berkeley); and C. Acevedo (Univ. of Utah and UC San Diego).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Acknowledgement from paper: UCSF, UC Office of the President, National Institutes of Health, and University of Utah.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https://als.lbl.gov/the-effects-of-diabetes-on-spinal-column-biomechanics/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2/26/24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2/26/24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0048" y="5571130"/>
            <a:ext cx="418554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J.L. Rosenberg, E. Schaible, A. Bostrom, A.A. Lazar, J.L. Graham, K.L. Stanhope, R.O. Ritchie, T.N. Alliston, J.C. Lotz, P.J. Havel, C. Acevedo, A.J. Fields,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PNAS Nexus</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2</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pgad363 (2023), doi:10.1093/pnasnexus/pgad363. 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The Effects of Diabetes on Spinal-Column Biomechanics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409564" y="778210"/>
            <a:ext cx="7344945" cy="5047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Researchers found that type 2 diabetes induces earlier onset of plastic (nonrecoverable) deformation in intervertebral discs by impairing the biomechanical behavior of collagen.</a:t>
            </a:r>
            <a:endParaRPr kumimoji="0" lang="en-US" sz="2200" b="0" i="0" u="none" strike="noStrike" kern="1200" cap="none" spc="0" normalizeH="0" baseline="0" noProof="0" dirty="0">
              <a:ln>
                <a:noFill/>
              </a:ln>
              <a:solidFill>
                <a:prstClr val="black"/>
              </a:solidFill>
              <a:effectLst/>
              <a:uLnTx/>
              <a:uFillTx/>
              <a:latin typeface="AvenirNext LT Pro Bold"/>
              <a:ea typeface="+mn-ea"/>
              <a:cs typeface="+mn-cs"/>
            </a:endParaRPr>
          </a:p>
          <a:p>
            <a:pPr marL="0" marR="0" lvl="0" indent="0" algn="l" defTabSz="914400" rtl="0" eaLnBrk="1" fontAlgn="base" latinLnBrk="0" hangingPunct="1">
              <a:lnSpc>
                <a:spcPct val="100000"/>
              </a:lnSpc>
              <a:spcBef>
                <a:spcPct val="0"/>
              </a:spcBef>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A greater understanding of the underlying causes of tissue failure in diabetes—a growing problem worldwide—is important in helping to prevent and treat symptoms.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At the Advanced Light Source (ALS), small-angle x-ray scattering (SAXS) was performed under compressive load on intervertebral discs from rat models with and without type 2 diabetes.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 results showed that collagen fibers in diabetic discs stretch and rotate less, leading to earlier plastic damage and earlier failure.</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2480" y="3952591"/>
            <a:ext cx="4343012" cy="1569660"/>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latin typeface="AvenirNext LT Pro Regular"/>
              </a:rPr>
              <a:t>Top: Schematic of the SAXS experiment. Bottom: Scattering patterns of discs from lean vs diabetic rats, showing the relative peak positions at various amounts of disc compression. Applied compressive strains (top) and corresponding interlamellar fiber angles for each case are shown.</a:t>
            </a:r>
            <a:endParaRPr lang="en-US" sz="1600" dirty="0">
              <a:solidFill>
                <a:prstClr val="black"/>
              </a:solidFill>
            </a:endParaRPr>
          </a:p>
        </p:txBody>
      </p:sp>
      <p:pic>
        <p:nvPicPr>
          <p:cNvPr id="16" name="Picture 15" descr="A blue and black logo&#10;&#10;Description automatically generated">
            <a:extLst>
              <a:ext uri="{FF2B5EF4-FFF2-40B4-BE49-F238E27FC236}">
                <a16:creationId xmlns:a16="http://schemas.microsoft.com/office/drawing/2014/main" id="{7A6FB176-AE9F-1A9E-63F6-AEC73A1BC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6726" y="5895595"/>
            <a:ext cx="967150" cy="247161"/>
          </a:xfrm>
          <a:prstGeom prst="rect">
            <a:avLst/>
          </a:prstGeom>
        </p:spPr>
      </p:pic>
      <p:pic>
        <p:nvPicPr>
          <p:cNvPr id="4" name="Picture 3" descr="A black text on a white background&#10;&#10;Description automatically generated">
            <a:extLst>
              <a:ext uri="{FF2B5EF4-FFF2-40B4-BE49-F238E27FC236}">
                <a16:creationId xmlns:a16="http://schemas.microsoft.com/office/drawing/2014/main" id="{BD6686E0-6064-1F13-6E7E-19A6C6DFA2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565" y="5865816"/>
            <a:ext cx="1183831" cy="306719"/>
          </a:xfrm>
          <a:prstGeom prst="rect">
            <a:avLst/>
          </a:prstGeom>
        </p:spPr>
      </p:pic>
      <p:pic>
        <p:nvPicPr>
          <p:cNvPr id="8" name="Picture 7" descr="A blue logo with letters&#10;&#10;Description automatically generated">
            <a:extLst>
              <a:ext uri="{FF2B5EF4-FFF2-40B4-BE49-F238E27FC236}">
                <a16:creationId xmlns:a16="http://schemas.microsoft.com/office/drawing/2014/main" id="{069372AE-AA54-35E9-2C3F-79FE121A34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3066" y="5880723"/>
            <a:ext cx="577887" cy="276904"/>
          </a:xfrm>
          <a:prstGeom prst="rect">
            <a:avLst/>
          </a:prstGeom>
        </p:spPr>
      </p:pic>
      <p:pic>
        <p:nvPicPr>
          <p:cNvPr id="10" name="Picture 9" descr="A blue and white logo&#10;&#10;Description automatically generated">
            <a:extLst>
              <a:ext uri="{FF2B5EF4-FFF2-40B4-BE49-F238E27FC236}">
                <a16:creationId xmlns:a16="http://schemas.microsoft.com/office/drawing/2014/main" id="{50C46B8E-7F5A-2584-1057-4D745C3015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9076" y="5857794"/>
            <a:ext cx="875288" cy="322763"/>
          </a:xfrm>
          <a:prstGeom prst="rect">
            <a:avLst/>
          </a:prstGeom>
        </p:spPr>
      </p:pic>
      <p:pic>
        <p:nvPicPr>
          <p:cNvPr id="13" name="Picture 12" descr="A blue and yellow letter on a black background&#10;&#10;Description automatically generated">
            <a:extLst>
              <a:ext uri="{FF2B5EF4-FFF2-40B4-BE49-F238E27FC236}">
                <a16:creationId xmlns:a16="http://schemas.microsoft.com/office/drawing/2014/main" id="{E835E137-3D8F-DB82-499A-26302B64F7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1282" y="5912782"/>
            <a:ext cx="1134209" cy="212786"/>
          </a:xfrm>
          <a:prstGeom prst="rect">
            <a:avLst/>
          </a:prstGeom>
        </p:spPr>
      </p:pic>
      <p:pic>
        <p:nvPicPr>
          <p:cNvPr id="27" name="Picture 26" descr="Diagram of a diagram showing the x-ray of a human body&#10;&#10;Description automatically generated">
            <a:extLst>
              <a:ext uri="{FF2B5EF4-FFF2-40B4-BE49-F238E27FC236}">
                <a16:creationId xmlns:a16="http://schemas.microsoft.com/office/drawing/2014/main" id="{6061DA6C-E1DC-44FC-F7C4-CFB2A2A91A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556" y="802210"/>
            <a:ext cx="2798861" cy="3107961"/>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10161</TotalTime>
  <Words>610</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Lato</vt:lpstr>
      <vt:lpstr>Wingdings</vt:lpstr>
      <vt:lpstr>1_Office Theme</vt:lpstr>
      <vt:lpstr>The Effects of Diabetes on Spinal-Column Biomechanics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114</cp:revision>
  <dcterms:created xsi:type="dcterms:W3CDTF">2024-01-05T19:34:06Z</dcterms:created>
  <dcterms:modified xsi:type="dcterms:W3CDTF">2024-02-26T19:51:11Z</dcterms:modified>
</cp:coreProperties>
</file>