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6525"/>
  </p:normalViewPr>
  <p:slideViewPr>
    <p:cSldViewPr snapToGrid="0">
      <p:cViewPr varScale="1">
        <p:scale>
          <a:sx n="105" d="100"/>
          <a:sy n="105" d="100"/>
        </p:scale>
        <p:origin x="1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6/19/24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As we get better at making robust, durable materials that resist wear, corrosion, and extreme temperatures—think aerospace, automotive, and industrial machining applications—we also need to step up the quality of the tools we use to cut, form, and polish these hardened materials. Researchers have found that transition-metal borides are promising in this regard because of their low costs and advantageous mechanical properties. Metal borides combine highly incompressible transition metals (e.g., tungsten, rhenium, and osmium) with boron, which readily forms strong covalent bonds—a key characteristic of the prototypical superhard material, diamond. In this work, researchers used radial x-ray diffraction at high pressures to gain insight into how grain size affects the nanoscale deformation mechanics of the superhard material, rhenium diboride (ReB</a:t>
            </a:r>
            <a:r>
              <a:rPr kumimoji="0" lang="en-US" sz="1200" b="0" i="0" u="none" strike="noStrike" kern="1200" cap="none" spc="0" normalizeH="0" baseline="-25000" noProof="0">
                <a:ln>
                  <a:noFill/>
                </a:ln>
                <a:solidFill>
                  <a:prstClr val="black"/>
                </a:solidFill>
                <a:effectLst/>
                <a:uLnTx/>
                <a:uFillTx/>
                <a:latin typeface="Arial"/>
                <a:ea typeface="+mn-ea"/>
                <a:cs typeface="Arial"/>
              </a:rPr>
              <a:t>2</a:t>
            </a:r>
            <a:r>
              <a:rPr kumimoji="0" lang="en-US" sz="1200" b="0" i="0" u="none" strike="noStrike" kern="1200" cap="none" spc="0" normalizeH="0" baseline="0" noProof="0">
                <a:ln>
                  <a:noFill/>
                </a:ln>
                <a:solidFill>
                  <a:prstClr val="black"/>
                </a:solidFill>
                <a:effectLst/>
                <a:uLnTx/>
                <a:uFillTx/>
                <a:latin typeface="Arial"/>
                <a:ea typeface="+mn-ea"/>
                <a:cs typeface="Arial"/>
              </a:rPr>
              <a:t>).</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S. Hu, S.G. Hamilton, C.L. Turner, D.D. Robertson, A. Kavner, R.B. Kaner, and S.H. Tolbert (Univ. of California, Los Angeles), and J. Yan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Science Foundation, Consortium for Materials Properties Research in Earth Sciences.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https://als.lbl.gov/superhard-materials-at-the-nanoscale-smaller-is-better/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6/19/24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6/19/24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a diagram of a diamond&#10;&#10;Description automatically generated with medium confidence">
            <a:extLst>
              <a:ext uri="{FF2B5EF4-FFF2-40B4-BE49-F238E27FC236}">
                <a16:creationId xmlns:a16="http://schemas.microsoft.com/office/drawing/2014/main" id="{26E7AD1E-483F-BF9E-D329-5CEC136DA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66" y="723453"/>
            <a:ext cx="3994808" cy="3620587"/>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73625" y="5674847"/>
            <a:ext cx="4005151"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S. Hu, S.G. Hamilton, C.L. Turner, D.D. Robertson, J. Yan, A. Kavner, R.B. Kaner, and S.H. Tolbert,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Nanoscale Horiz.</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9</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646 (2024), doi:10.1039/D3NH00489A.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Superhard Materials at the Nanoscale: Smaller is Better</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76575" y="775903"/>
            <a:ext cx="7698944"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Using high-pressure radial x-ray diffraction, researchers found that in the superhard material, rhenium diboride, smaller grain size leads to greater yield strength (i.e., the amount of stress tolerated before permanent deformation).</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Because transition-metal borides are extremely hard, metallic, and can be synthesized at ambient pressure, they have exciting potential for use in next-generation cutting tools.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ReB</a:t>
            </a:r>
            <a:r>
              <a:rPr lang="en-US" altLang="ja-JP" sz="2000" baseline="-25000" dirty="0">
                <a:solidFill>
                  <a:prstClr val="black"/>
                </a:solidFill>
                <a:latin typeface="AvenirNext LT Pro Bold"/>
                <a:cs typeface="Calibri"/>
              </a:rPr>
              <a:t>2</a:t>
            </a:r>
            <a:r>
              <a:rPr lang="en-US" altLang="ja-JP" sz="2000" dirty="0">
                <a:solidFill>
                  <a:prstClr val="black"/>
                </a:solidFill>
                <a:latin typeface="AvenirNext LT Pro Bold"/>
                <a:cs typeface="Calibri"/>
              </a:rPr>
              <a:t> powder was synthesized with grain sizes of 20, 50, and 60 nm.</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High-pressure radial x-ray diffraction at the Advanced Light Source (ALS) was used to explore effect of grain size on yield strength.</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Smallest grains exhibited the most slip resistance, and reducing grain size strengthens the primary slip mechanism of the material.</a:t>
            </a:r>
          </a:p>
        </p:txBody>
      </p:sp>
      <p:sp>
        <p:nvSpPr>
          <p:cNvPr id="5" name="TextBox 4">
            <a:extLst>
              <a:ext uri="{FF2B5EF4-FFF2-40B4-BE49-F238E27FC236}">
                <a16:creationId xmlns:a16="http://schemas.microsoft.com/office/drawing/2014/main" id="{49B2BCC9-030F-8595-73CD-F119708DF463}"/>
              </a:ext>
            </a:extLst>
          </p:cNvPr>
          <p:cNvSpPr txBox="1"/>
          <p:nvPr/>
        </p:nvSpPr>
        <p:spPr>
          <a:xfrm>
            <a:off x="212540" y="4280582"/>
            <a:ext cx="4090399"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latin typeface="AvenirNext LT Pro Regular"/>
              </a:rPr>
              <a:t>Radial x-ray diffraction. A rhenium diboride (ReB</a:t>
            </a:r>
            <a:r>
              <a:rPr lang="en-US" sz="1600" baseline="-25000" dirty="0">
                <a:solidFill>
                  <a:prstClr val="black"/>
                </a:solidFill>
                <a:highlight>
                  <a:srgbClr val="FFFFFF"/>
                </a:highlight>
                <a:latin typeface="AvenirNext LT Pro Regular"/>
              </a:rPr>
              <a:t>2</a:t>
            </a:r>
            <a:r>
              <a:rPr lang="en-US" sz="1600" dirty="0">
                <a:solidFill>
                  <a:prstClr val="black"/>
                </a:solidFill>
                <a:highlight>
                  <a:srgbClr val="FFFFFF"/>
                </a:highlight>
                <a:latin typeface="AvenirNext LT Pro Regular"/>
              </a:rPr>
              <a:t>) powder sample is compressed uniaxially, creating differential compressive stresses that provide insight into the strength, deformation mechanisms, and elasticity of the material.</a:t>
            </a:r>
            <a:endParaRPr lang="en-US" sz="1600" dirty="0">
              <a:solidFill>
                <a:prstClr val="black"/>
              </a:solidFill>
            </a:endParaRPr>
          </a:p>
        </p:txBody>
      </p:sp>
      <p:pic>
        <p:nvPicPr>
          <p:cNvPr id="6" name="Picture 5" descr="A blue rectangle with white text&#10;&#10;Description automatically generated">
            <a:extLst>
              <a:ext uri="{FF2B5EF4-FFF2-40B4-BE49-F238E27FC236}">
                <a16:creationId xmlns:a16="http://schemas.microsoft.com/office/drawing/2014/main" id="{565F38D5-434C-DF59-324C-1A7CD5EF646D}"/>
              </a:ext>
            </a:extLst>
          </p:cNvPr>
          <p:cNvPicPr>
            <a:picLocks noChangeAspect="1"/>
          </p:cNvPicPr>
          <p:nvPr/>
        </p:nvPicPr>
        <p:blipFill rotWithShape="1">
          <a:blip r:embed="rId6">
            <a:extLst>
              <a:ext uri="{28A0092B-C50C-407E-A947-70E740481C1C}">
                <a14:useLocalDpi xmlns:a14="http://schemas.microsoft.com/office/drawing/2010/main" val="0"/>
              </a:ext>
            </a:extLst>
          </a:blip>
          <a:srcRect l="20014" t="30090" r="20336" b="31492"/>
          <a:stretch/>
        </p:blipFill>
        <p:spPr>
          <a:xfrm>
            <a:off x="9239421" y="5819812"/>
            <a:ext cx="957003" cy="432116"/>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22111</TotalTime>
  <Words>505</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Superhard Materials at the Nanoscale: Smaller is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265</cp:revision>
  <dcterms:created xsi:type="dcterms:W3CDTF">2024-01-05T19:34:06Z</dcterms:created>
  <dcterms:modified xsi:type="dcterms:W3CDTF">2024-06-19T18:26:21Z</dcterms:modified>
</cp:coreProperties>
</file>