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9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82313"/>
  </p:normalViewPr>
  <p:slideViewPr>
    <p:cSldViewPr snapToGrid="0">
      <p:cViewPr varScale="1">
        <p:scale>
          <a:sx n="104" d="100"/>
          <a:sy n="104" d="100"/>
        </p:scale>
        <p:origin x="2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6040-0C3C-44FD-9379-09F79A85B395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FC7A-15B8-4666-ADF4-94FD0615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Copper oxide (cuprate) superconductors have attracted tremendous interest because of their potential for resistance-free conduction in electromagnets, generators, power-transmission lines, and energy-storage applications. However, elusive questions still remain regarding the mechanisms driving the electronic behavior of these high-temperature superconductors. Spin-orbit coupling—an important property shaping many exotic phenomena of quantum materials—has long been neglected in studies of cuprate superconductors. In this work, researchers uncovered electron spin textures (patterns in a material’s spin polarization) in several forms of bismuth-based cuprates across a wide doping range, using spin- and angle-resolved spectroscopy. The findings suggest that the observed spin textures are the result of local distortions in the lattice, which produce non-negligible spin–orbit coupling. The work raises the intriguing possibility that the interplay between spin-orbit coupling and lattice symmetry might constitute a heretofore missing but essential ingredient in our understanding of cuprate physics.</a:t>
            </a: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Researchers: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H. Luo, K. Currier, C.-Y. Lin, K. Gotlieb, and A. Lanzara (UC Berkeley and Berkeley Lab); R. Mori (Berkeley Lab); H. Eisaki (National Institute of Advanced Industrial Science and Technology, Japan); and A. Fedorov and Z. Hussain (ALS).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Acknowledgment from paper: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 Department of Energy, Office of Science, Basic Energy Sciences program (DOE BES), Materials Sciences and Engineering Division. Operation of the ALS is supported by DOE BES.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 highlight: https://als.lbl.gov/lattice-dependent-spin-textures-in-high-tc-superconductors/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D4B8-3D7E-42E7-AF06-6D9133F7F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F182ACA-94E5-43E6-83F8-799916BA6B59}" type="datetime1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" y="5815220"/>
            <a:ext cx="4894439" cy="901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2800" y="59172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5924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5439852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03937486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129302534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56720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430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46202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92013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31000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16248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8717179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899E0-809B-46E5-9CA7-368D37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A2777-A89F-4130-B308-73BB6595591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0436A">
                    <a:lumMod val="75000"/>
                  </a:srgbClr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F3F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8646" y="5564637"/>
            <a:ext cx="44280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H. Luo, K. Currier, C.-Y. Lin, K. Gotlieb, R. Mori, H. Eisaki, A. Fedorov, Z. Hussain, and A. Lanzara,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Commun. Mater.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, 140 (2024), doi:10.1038/s43246-024-00567-4. Work was performed at ALS/LBNL and benefited the LBNL Ultrafast Materials Sciences program.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747B4D-9046-8D0D-DAD5-B6C30624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3" y="23286"/>
            <a:ext cx="11901893" cy="9025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Lattice-Dependent Spin Textures in High-T</a:t>
            </a:r>
            <a:r>
              <a:rPr lang="en-US" sz="2800" baseline="-25000" dirty="0"/>
              <a:t>c</a:t>
            </a:r>
            <a:r>
              <a:rPr lang="en-US" sz="2800" dirty="0"/>
              <a:t> Superconductors</a:t>
            </a:r>
          </a:p>
        </p:txBody>
      </p:sp>
      <p:pic>
        <p:nvPicPr>
          <p:cNvPr id="21" name="Picture 20" descr="0000_2016_ALS_Primary_Multiblue_SIgnature_RGB_ELCTRONIC.png">
            <a:extLst>
              <a:ext uri="{FF2B5EF4-FFF2-40B4-BE49-F238E27FC236}">
                <a16:creationId xmlns:a16="http://schemas.microsoft.com/office/drawing/2014/main" id="{E91A8843-D6D1-83BD-ED73-598872EC5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004" y="5778986"/>
            <a:ext cx="761505" cy="512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6A68E-081E-2579-6CBC-3F109EEF0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88" y="5817094"/>
            <a:ext cx="336124" cy="436336"/>
          </a:xfrm>
          <a:prstGeom prst="rect">
            <a:avLst/>
          </a:prstGeom>
        </p:spPr>
      </p:pic>
      <p:sp>
        <p:nvSpPr>
          <p:cNvPr id="7" name="Rectangle 35">
            <a:extLst>
              <a:ext uri="{FF2B5EF4-FFF2-40B4-BE49-F238E27FC236}">
                <a16:creationId xmlns:a16="http://schemas.microsoft.com/office/drawing/2014/main" id="{322F0C1E-BB76-835D-DB74-01D75D30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328" y="749056"/>
            <a:ext cx="7746672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Scientific Achievement</a:t>
            </a:r>
          </a:p>
          <a:p>
            <a:pPr marL="114300" lvl="0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Researchers found that in bismuth-based cuprate superconduc-tors, charge imbalances caused by lattice distortions generate persistent and universal patterns of spin polarization.</a:t>
            </a:r>
          </a:p>
          <a:p>
            <a:pPr marL="111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Significance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 Impact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The results supply a previously missing but essential ingredient in efforts to understand the mechanisms driving the electronic behavior of high-temperature superconductors.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Research Details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At the Advanced Light Source (ALS), a newly developed angle-resolved photoemission spectroscopy (ARPES) instrument with spin resolution revealed patterns of spin polarization across momentum space.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This spin texture is seen in single- and double-layer Bi-based cuprates with various doping levels (and thus, critical temperatures), but disappears upon the removal of lattice distortions (via partial substitution of Bi with Pb).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endParaRPr lang="en-US" altLang="ja-JP" sz="2000" dirty="0">
              <a:solidFill>
                <a:prstClr val="black"/>
              </a:solidFill>
              <a:latin typeface="AvenirNext LT Pro Bold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2BCC9-030F-8595-73CD-F119708DF463}"/>
              </a:ext>
            </a:extLst>
          </p:cNvPr>
          <p:cNvSpPr txBox="1"/>
          <p:nvPr/>
        </p:nvSpPr>
        <p:spPr>
          <a:xfrm>
            <a:off x="0" y="3963874"/>
            <a:ext cx="4445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Spin-resolved ARPES data measured from the </a:t>
            </a:r>
            <a:b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</a:b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(a) bottom left and (b) top right quadrants of the Fermi surface in (c), along the nodal direction (dashed line) and at various off-node angles </a:t>
            </a:r>
            <a:r>
              <a:rPr lang="el-GR" sz="1600" dirty="0">
                <a:solidFill>
                  <a:prstClr val="black"/>
                </a:solidFill>
                <a:highlight>
                  <a:srgbClr val="FFFFFF"/>
                </a:highlight>
              </a:rPr>
              <a:t>ϕ. </a:t>
            </a: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The spin components show opposite signs (blue, red) in the two quadrants.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BECCCE9B-B0B3-9DED-B1E6-5D0B80AD9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87" y="5925754"/>
            <a:ext cx="850271" cy="324256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22ED9E6-B71B-F831-B8E1-47CE2A389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0" b="26801"/>
          <a:stretch/>
        </p:blipFill>
        <p:spPr>
          <a:xfrm>
            <a:off x="9114122" y="5925754"/>
            <a:ext cx="1183346" cy="257248"/>
          </a:xfrm>
          <a:prstGeom prst="rect">
            <a:avLst/>
          </a:prstGeom>
        </p:spPr>
      </p:pic>
      <p:pic>
        <p:nvPicPr>
          <p:cNvPr id="6" name="Picture 5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FC1E646-C319-091A-05E0-CF39B2776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462"/>
            <a:ext cx="4428036" cy="31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SC new">
      <a:majorFont>
        <a:latin typeface="AvenirNext LT Pro Bold"/>
        <a:ea typeface=""/>
        <a:cs typeface=""/>
      </a:majorFont>
      <a:minorFont>
        <a:latin typeface="AvenirNext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 PowerPoint base template for staff.potx" id="{4612F961-56E9-4EB7-9A44-11671DE64C64}" vid="{D4CA479C-CAD5-4C1B-93CE-262773586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31488</TotalTime>
  <Words>535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Avenir Next LT Pro</vt:lpstr>
      <vt:lpstr>AvenirNext LT Pro Bold</vt:lpstr>
      <vt:lpstr>AvenirNext LT Pro Regular</vt:lpstr>
      <vt:lpstr>Calibri</vt:lpstr>
      <vt:lpstr>Wingdings</vt:lpstr>
      <vt:lpstr>1_Office Theme</vt:lpstr>
      <vt:lpstr>Lattice-Dependent Spin Textures in High-Tc Superconductors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Platinum Movement on Fuel-Cell Electrodes</dc:title>
  <dc:creator>Dava Keavney</dc:creator>
  <cp:lastModifiedBy>Lori Tamura</cp:lastModifiedBy>
  <cp:revision>377</cp:revision>
  <dcterms:created xsi:type="dcterms:W3CDTF">2024-01-05T19:34:06Z</dcterms:created>
  <dcterms:modified xsi:type="dcterms:W3CDTF">2024-11-22T18:07:46Z</dcterms:modified>
</cp:coreProperties>
</file>